
<file path=[Content_Types].xml><?xml version="1.0" encoding="utf-8"?>
<Types xmlns="http://schemas.openxmlformats.org/package/2006/content-types">
  <Default Extension="doc" ContentType="application/msword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6" r:id="rId8"/>
    <p:sldId id="264" r:id="rId9"/>
    <p:sldId id="265" r:id="rId10"/>
  </p:sldIdLst>
  <p:sldSz cx="6858000" cy="9144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>
      <p:cViewPr varScale="1">
        <p:scale>
          <a:sx n="60" d="100"/>
          <a:sy n="60" d="100"/>
        </p:scale>
        <p:origin x="123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1T00:00:2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1T00:08:44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1T00:08:4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1T00:08:45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25A82B-2CCF-464E-91C1-C2331CDBA5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E3288B-9524-4753-B7CB-1A7EABF3D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1CDB50-91A3-46F3-89B9-1625B4AD17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B70BB-8141-42C8-8C99-8154A0B694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69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1E756A-6CC2-49FD-B2C6-94BBA2E28D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7474D1-7536-4F1B-9CB0-D3EB9F13FE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534539-C415-4FB2-BCF4-AA9959083D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15850-7A6B-4577-8E5E-4628090CA0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75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C7C570-8D38-46A4-A221-68C08F2759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DE6BD3-ADB3-4002-8C56-DD9C0767C1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5F287D-3029-4F09-A12C-3077245F7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AE627-F7F6-4910-8AF8-EDFD7EF37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41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352CC2-7A15-453A-8A90-1F38E659B2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AF9D89-D6A0-44FB-B1F4-25AA5E7B1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0E09AB-3569-46C7-970E-7400B31AE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68D6E-CE00-4CFF-97B8-35784329E3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52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AA8AC3-8641-4349-901B-71EBF91212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0D7D54-C431-45F7-A332-5F0286C9B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FC0BE-BDCC-4B7C-9C5B-908B581625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FCEB6-4B09-47DD-9333-5A2E73C476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55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D5431-C216-478F-AD06-B324F4216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BD0F-AEFB-4A07-A2F0-D4229A319F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0E720-1A03-4226-9F7D-49154454FF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7FEC9-1941-4731-991F-A7E988AAB9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71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9722A30-726A-4684-899A-C9BAAEFAA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954E49-D61A-48C7-B3E1-87D24A550C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AD96845-8722-40D1-B7B6-19DA62CC0B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A5AFD-52C1-4DA4-AA98-B08678FB76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27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B8C6C15-FD56-4ABA-AB12-BAA70ACDF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50E1FB-2178-4660-859C-59A4AD3736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A6322A-92C9-446C-930A-0698A19F92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749A5-D26B-4DD9-88B7-4BB0D71C6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8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26BD151-6E80-4919-A6C6-E85E8962B2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EDE622F-11F0-46C9-85F2-95727BDB71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38D21C-6B11-469E-BF8F-83948469C3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76B22-A5F5-4030-927E-C4CA6A17B4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02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731B5-3765-429E-872A-8668632123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7C996-8DF7-4E2F-AF23-8DAE146FF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5721-1FB1-4FD2-A3E1-477148721D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26379-5844-4A64-9BA4-F7716D322D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64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575CE-128F-476E-9884-7448180382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8A3289-721A-48D4-BD33-CB44F14573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935AD-6A4E-4742-A5EC-70E337C65E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70698-8585-408D-A50A-82C6BAF88B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94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BC1576A-CAC6-4108-AC52-7CAE92E89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7FFCB32-D8F0-40DD-8DDD-4FE31F5D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5817BB7-B3C8-41CB-87F5-8A89D275B32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305F237-D2AD-46AB-9089-261059316D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A19BE72-D15C-4880-BADE-7EDEFB1FE9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807ACE82-7722-4325-9638-353FC5DF31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0FC2EDEB-CD6D-479E-AC2A-6579F6E4C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81573"/>
              </p:ext>
            </p:extLst>
          </p:nvPr>
        </p:nvGraphicFramePr>
        <p:xfrm>
          <a:off x="531813" y="5103813"/>
          <a:ext cx="5591175" cy="285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Document" r:id="rId3" imgW="5483860" imgH="2808060" progId="Word.Document.8">
                  <p:embed/>
                </p:oleObj>
              </mc:Choice>
              <mc:Fallback>
                <p:oleObj name="Document" r:id="rId3" imgW="5483860" imgH="280806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5103813"/>
                        <a:ext cx="5591175" cy="285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3">
            <a:extLst>
              <a:ext uri="{FF2B5EF4-FFF2-40B4-BE49-F238E27FC236}">
                <a16:creationId xmlns:a16="http://schemas.microsoft.com/office/drawing/2014/main" id="{6F9A29ED-552A-4B04-9BFF-78324234E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152400"/>
            <a:ext cx="9556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CMSC204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Kartchner</a:t>
            </a:r>
          </a:p>
        </p:txBody>
      </p:sp>
      <p:sp>
        <p:nvSpPr>
          <p:cNvPr id="2054" name="Rectangle 7">
            <a:extLst>
              <a:ext uri="{FF2B5EF4-FFF2-40B4-BE49-F238E27FC236}">
                <a16:creationId xmlns:a16="http://schemas.microsoft.com/office/drawing/2014/main" id="{CD9F0903-62EA-42BD-8AD2-C0B50A702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89038"/>
            <a:ext cx="6291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V(</a:t>
            </a:r>
            <a:r>
              <a:rPr lang="en-US" altLang="en-US" sz="1200" dirty="0" err="1"/>
              <a:t>StateGraph</a:t>
            </a:r>
            <a:r>
              <a:rPr lang="en-US" altLang="en-US" sz="1200" dirty="0"/>
              <a:t>) = {Oregon, Alaska, Texas, Hawaii, Vermont, </a:t>
            </a:r>
            <a:r>
              <a:rPr lang="en-US" altLang="en-US" sz="1200" dirty="0" err="1"/>
              <a:t>NewYork</a:t>
            </a:r>
            <a:r>
              <a:rPr lang="en-US" altLang="en-US" sz="1200" dirty="0"/>
              <a:t>, California}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E(</a:t>
            </a:r>
            <a:r>
              <a:rPr lang="en-US" altLang="en-US" sz="1200" dirty="0" err="1"/>
              <a:t>StateGraph</a:t>
            </a:r>
            <a:r>
              <a:rPr lang="en-US" altLang="en-US" sz="1200" dirty="0"/>
              <a:t>) = {(Alaska, Oregon), (Hawaii, Alaska), (Hawaii, Texas), (Texas, Hawaii), (Hawaii, 	California), (Hawaii, New York), (Texas, Vermont), (Vermont, California), 	(Vermont, Alaska)}</a:t>
            </a:r>
          </a:p>
        </p:txBody>
      </p:sp>
      <p:sp>
        <p:nvSpPr>
          <p:cNvPr id="2055" name="Rectangle 8">
            <a:extLst>
              <a:ext uri="{FF2B5EF4-FFF2-40B4-BE49-F238E27FC236}">
                <a16:creationId xmlns:a16="http://schemas.microsoft.com/office/drawing/2014/main" id="{23AE5A62-58FC-45BC-8E66-2A3E942B3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429000"/>
            <a:ext cx="5791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Text Box 9">
            <a:extLst>
              <a:ext uri="{FF2B5EF4-FFF2-40B4-BE49-F238E27FC236}">
                <a16:creationId xmlns:a16="http://schemas.microsoft.com/office/drawing/2014/main" id="{DF9A9F0D-E17B-4441-A5AB-ABE3472E3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2246313"/>
            <a:ext cx="1663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1.  Draw the StateGraph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5FE6A7-88BF-45EB-A54B-DD8C25157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11859" y="2011363"/>
            <a:ext cx="3657797" cy="27433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129A688-1F3C-4C9F-9AC5-19802C32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5446713"/>
            <a:ext cx="321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3.   b.   Show the adjacency lists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           that would describe the edges in the graph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F1D4401-FBEF-43F9-BEE5-1B122142E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6019800"/>
            <a:ext cx="129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3641C4-B2C2-437B-AAA3-9677860519ED}"/>
              </a:ext>
            </a:extLst>
          </p:cNvPr>
          <p:cNvGrpSpPr/>
          <p:nvPr/>
        </p:nvGrpSpPr>
        <p:grpSpPr>
          <a:xfrm>
            <a:off x="914400" y="1447800"/>
            <a:ext cx="5486400" cy="2590800"/>
            <a:chOff x="381000" y="6248400"/>
            <a:chExt cx="5486400" cy="2590800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150515A3-7AEC-4F11-96B7-7933E5964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6553200"/>
              <a:ext cx="1143000" cy="228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614A04-AAA4-4C45-9079-2C377ECCE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477000"/>
              <a:ext cx="3962400" cy="2362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CC31319-0CFB-4318-B56D-38F795438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6248400"/>
              <a:ext cx="5492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States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B944C5-4159-45AC-A452-4E3D1B0B311C}"/>
              </a:ext>
            </a:extLst>
          </p:cNvPr>
          <p:cNvSpPr/>
          <p:nvPr/>
        </p:nvSpPr>
        <p:spPr>
          <a:xfrm>
            <a:off x="457200" y="304800"/>
            <a:ext cx="533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228600" algn="l"/>
              </a:tabLst>
            </a:pPr>
            <a:r>
              <a:rPr lang="en-US" sz="1200" dirty="0">
                <a:ea typeface="Times New Roman" panose="02020603050405020304" pitchFamily="18" charset="0"/>
              </a:rPr>
              <a:t>a.  Show the adjacency matrix that would describe the edges in the graph. Store the vertices in alphabetical order</a:t>
            </a:r>
            <a:endParaRPr lang="en-US" sz="1000" dirty="0">
              <a:ea typeface="Times New Roman" panose="02020603050405020304" pitchFamily="18" charset="0"/>
            </a:endParaRP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F77CE43-927C-4DFD-8905-17976382B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2788" y="1007417"/>
            <a:ext cx="5588000" cy="419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2D8801-B28A-47B1-868F-207A5A9766C3}"/>
              </a:ext>
            </a:extLst>
          </p:cNvPr>
          <p:cNvSpPr txBox="1"/>
          <p:nvPr/>
        </p:nvSpPr>
        <p:spPr>
          <a:xfrm>
            <a:off x="3238500" y="6571561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Part 3a and 3b above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77FDE-32EA-465E-AADB-9C989EE1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43910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44F9C34-5703-4C24-9E52-5CCFFBD67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40534"/>
            <a:ext cx="570425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a.    Which of the following lists the graph nodes in depth first order beginning with E?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A)	E, G, F, C, D, B, 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	G, A, E, C, B, F, 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C)	E, G, A, D, F, C, B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	</a:t>
            </a:r>
            <a:r>
              <a:rPr lang="en-US" altLang="en-US" sz="1200" dirty="0">
                <a:highlight>
                  <a:srgbClr val="00FF00"/>
                </a:highlight>
              </a:rPr>
              <a:t>E, C, F, B, A, D, G 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45A182C-00FA-4567-8FE6-CAFB6DBCF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00600"/>
            <a:ext cx="5715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b.    Which of the following lists the graph nodes in breadth first order beginning at F?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A)  F, C, D, A, B, E, 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  F, D, C, A, B, C, 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C)  F, C, D, B, G, A, 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</a:t>
            </a:r>
            <a:r>
              <a:rPr lang="en-US" altLang="en-US" sz="1200" dirty="0">
                <a:highlight>
                  <a:srgbClr val="00FF00"/>
                </a:highlight>
              </a:rPr>
              <a:t>D)  a, b, and c are all breadth first traversals </a:t>
            </a:r>
          </a:p>
        </p:txBody>
      </p:sp>
    </p:spTree>
    <p:extLst>
      <p:ext uri="{BB962C8B-B14F-4D97-AF65-F5344CB8AC3E}">
        <p14:creationId xmlns:p14="http://schemas.microsoft.com/office/powerpoint/2010/main" val="284533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9_633b">
            <a:extLst>
              <a:ext uri="{FF2B5EF4-FFF2-40B4-BE49-F238E27FC236}">
                <a16:creationId xmlns:a16="http://schemas.microsoft.com/office/drawing/2014/main" id="{31561808-D3EA-42DE-AACF-7FE716DB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4648200" cy="28559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Text Box 5">
            <a:extLst>
              <a:ext uri="{FF2B5EF4-FFF2-40B4-BE49-F238E27FC236}">
                <a16:creationId xmlns:a16="http://schemas.microsoft.com/office/drawing/2014/main" id="{6A9A4ED3-BE14-4EA7-88B6-70C20075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62400"/>
            <a:ext cx="391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5.  Find the shortest </a:t>
            </a:r>
            <a:r>
              <a:rPr lang="en-US" altLang="en-US" sz="1200" u="sng" dirty="0"/>
              <a:t>distance</a:t>
            </a:r>
            <a:r>
              <a:rPr lang="en-US" altLang="en-US" sz="1200" dirty="0"/>
              <a:t> from Atlanta to every other city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7CE8074-4565-4492-B224-859F3F13C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8950" y="4657725"/>
            <a:ext cx="50292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5">
            <a:extLst>
              <a:ext uri="{FF2B5EF4-FFF2-40B4-BE49-F238E27FC236}">
                <a16:creationId xmlns:a16="http://schemas.microsoft.com/office/drawing/2014/main" id="{173F8752-B146-46CD-B46E-CFF49491B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9600"/>
            <a:ext cx="494244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6.  Find the minimal spanning tree using Prim’s algorithm.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0 as the source vertex .  Show the steps.</a:t>
            </a:r>
          </a:p>
        </p:txBody>
      </p:sp>
      <p:pic>
        <p:nvPicPr>
          <p:cNvPr id="2051" name="Picture 5">
            <a:extLst>
              <a:ext uri="{FF2B5EF4-FFF2-40B4-BE49-F238E27FC236}">
                <a16:creationId xmlns:a16="http://schemas.microsoft.com/office/drawing/2014/main" id="{46AC5A2B-1B00-4434-8F50-20AAD41C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1A5E8A-B39E-4024-8BC5-14211695C6B8}"/>
                  </a:ext>
                </a:extLst>
              </p14:cNvPr>
              <p14:cNvContentPartPr/>
              <p14:nvPr/>
            </p14:nvContentPartPr>
            <p14:xfrm>
              <a:off x="-2611700" y="369013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1A5E8A-B39E-4024-8BC5-14211695C6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620340" y="368149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2F86C-9391-4358-A9EE-D3D14EF705F5}"/>
              </a:ext>
            </a:extLst>
          </p:cNvPr>
          <p:cNvCxnSpPr/>
          <p:nvPr/>
        </p:nvCxnSpPr>
        <p:spPr bwMode="auto">
          <a:xfrm>
            <a:off x="762000" y="1981200"/>
            <a:ext cx="0" cy="1143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912F76-8F6E-4B68-A701-F6507BF3763A}"/>
              </a:ext>
            </a:extLst>
          </p:cNvPr>
          <p:cNvSpPr txBox="1"/>
          <p:nvPr/>
        </p:nvSpPr>
        <p:spPr>
          <a:xfrm>
            <a:off x="990600" y="4724400"/>
            <a:ext cx="448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Step 1: from 0 to 2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Step 2: from 2 to 5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Step 3: 5 to 1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Step 3: 5 to 4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Step 4: 1 to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985448-647B-4AF1-B42D-805D1230F09E}"/>
              </a:ext>
            </a:extLst>
          </p:cNvPr>
          <p:cNvCxnSpPr/>
          <p:nvPr/>
        </p:nvCxnSpPr>
        <p:spPr bwMode="auto">
          <a:xfrm flipV="1">
            <a:off x="1219200" y="2514600"/>
            <a:ext cx="533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AC9A2E-FE42-49CC-B0EA-92C402B85ED8}"/>
              </a:ext>
            </a:extLst>
          </p:cNvPr>
          <p:cNvCxnSpPr/>
          <p:nvPr/>
        </p:nvCxnSpPr>
        <p:spPr bwMode="auto">
          <a:xfrm flipV="1">
            <a:off x="2209800" y="1981200"/>
            <a:ext cx="3810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28F016-9985-4F7A-880F-86D7CBECFCFA}"/>
              </a:ext>
            </a:extLst>
          </p:cNvPr>
          <p:cNvCxnSpPr/>
          <p:nvPr/>
        </p:nvCxnSpPr>
        <p:spPr bwMode="auto">
          <a:xfrm>
            <a:off x="2362200" y="27432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EC60D4-8D15-4439-9066-820650FA67B6}"/>
              </a:ext>
            </a:extLst>
          </p:cNvPr>
          <p:cNvCxnSpPr/>
          <p:nvPr/>
        </p:nvCxnSpPr>
        <p:spPr bwMode="auto">
          <a:xfrm>
            <a:off x="3429000" y="1981200"/>
            <a:ext cx="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>
            <a:extLst>
              <a:ext uri="{FF2B5EF4-FFF2-40B4-BE49-F238E27FC236}">
                <a16:creationId xmlns:a16="http://schemas.microsoft.com/office/drawing/2014/main" id="{00A92C8E-6175-4482-94F6-9AEE58F15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38200"/>
            <a:ext cx="63488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800" dirty="0"/>
              <a:t>7.  Find the minimal spanning tree using Kruskal’s algorithm.</a:t>
            </a:r>
          </a:p>
          <a:p>
            <a:pPr eaLnBrk="1" hangingPunct="1">
              <a:defRPr/>
            </a:pPr>
            <a:r>
              <a:rPr lang="en-US" sz="1800" dirty="0"/>
              <a:t>Show the weights in order and the steps.</a:t>
            </a:r>
          </a:p>
        </p:txBody>
      </p:sp>
      <p:sp>
        <p:nvSpPr>
          <p:cNvPr id="3075" name="Rectangle 4">
            <a:extLst>
              <a:ext uri="{FF2B5EF4-FFF2-40B4-BE49-F238E27FC236}">
                <a16:creationId xmlns:a16="http://schemas.microsoft.com/office/drawing/2014/main" id="{E71DD7EA-C580-43B3-BC05-FA24AC85E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" y="4800600"/>
            <a:ext cx="2571750" cy="28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6" name="Rectangle 5">
            <a:extLst>
              <a:ext uri="{FF2B5EF4-FFF2-40B4-BE49-F238E27FC236}">
                <a16:creationId xmlns:a16="http://schemas.microsoft.com/office/drawing/2014/main" id="{5A054E60-1451-4BFE-A023-A4DF0B7F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3200"/>
            <a:ext cx="2228850" cy="2171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7" name="Rectangle 6">
            <a:extLst>
              <a:ext uri="{FF2B5EF4-FFF2-40B4-BE49-F238E27FC236}">
                <a16:creationId xmlns:a16="http://schemas.microsoft.com/office/drawing/2014/main" id="{D4108B9B-143E-4D5F-B2C5-7B979A64B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2743200"/>
            <a:ext cx="2114550" cy="200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8" name="Rectangle 7">
            <a:extLst>
              <a:ext uri="{FF2B5EF4-FFF2-40B4-BE49-F238E27FC236}">
                <a16:creationId xmlns:a16="http://schemas.microsoft.com/office/drawing/2014/main" id="{2C2C5CBD-8904-410A-901D-4499337B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4572000"/>
            <a:ext cx="24003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9" name="Rectangle 8">
            <a:extLst>
              <a:ext uri="{FF2B5EF4-FFF2-40B4-BE49-F238E27FC236}">
                <a16:creationId xmlns:a16="http://schemas.microsoft.com/office/drawing/2014/main" id="{4FDBE91F-B50C-4798-9349-2A662252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2743200"/>
            <a:ext cx="2343150" cy="17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080" name="Picture 5">
            <a:extLst>
              <a:ext uri="{FF2B5EF4-FFF2-40B4-BE49-F238E27FC236}">
                <a16:creationId xmlns:a16="http://schemas.microsoft.com/office/drawing/2014/main" id="{C44D3F9C-B06C-4D17-8564-DC283D6A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9263A67-10F0-4970-9FAE-B0976A5ED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6650" y="4830762"/>
            <a:ext cx="43688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BC0301-1F2A-47B1-84EF-ECF4743487B4}"/>
                  </a:ext>
                </a:extLst>
              </p14:cNvPr>
              <p14:cNvContentPartPr/>
              <p14:nvPr/>
            </p14:nvContentPartPr>
            <p14:xfrm>
              <a:off x="3613060" y="290821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BC0301-1F2A-47B1-84EF-ECF4743487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4060" y="289957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A2ADEBF-05B0-4EFB-8A67-C73BCF8FD2AE}"/>
              </a:ext>
            </a:extLst>
          </p:cNvPr>
          <p:cNvGrpSpPr/>
          <p:nvPr/>
        </p:nvGrpSpPr>
        <p:grpSpPr>
          <a:xfrm>
            <a:off x="1630180" y="3007210"/>
            <a:ext cx="360" cy="360"/>
            <a:chOff x="1630180" y="300721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6BFE37-FA35-4A5E-81E9-E33346C673C7}"/>
                    </a:ext>
                  </a:extLst>
                </p14:cNvPr>
                <p14:cNvContentPartPr/>
                <p14:nvPr/>
              </p14:nvContentPartPr>
              <p14:xfrm>
                <a:off x="1630180" y="3007210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6BFE37-FA35-4A5E-81E9-E33346C673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1180" y="29985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F2DDF2D-F59A-4CE4-AEBB-4A168ECAC625}"/>
                    </a:ext>
                  </a:extLst>
                </p14:cNvPr>
                <p14:cNvContentPartPr/>
                <p14:nvPr/>
              </p14:nvContentPartPr>
              <p14:xfrm>
                <a:off x="1630180" y="3007210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F2DDF2D-F59A-4CE4-AEBB-4A168ECAC6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1180" y="29985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Content Placeholder 10" descr="08">
            <a:extLst>
              <a:ext uri="{FF2B5EF4-FFF2-40B4-BE49-F238E27FC236}">
                <a16:creationId xmlns:a16="http://schemas.microsoft.com/office/drawing/2014/main" id="{8C139698-8935-4237-9D08-07DB6B3B19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89197"/>
            <a:ext cx="5829300" cy="363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1DE905-D28E-4CBF-B0DA-B01E73F165AB}"/>
              </a:ext>
            </a:extLst>
          </p:cNvPr>
          <p:cNvSpPr txBox="1"/>
          <p:nvPr/>
        </p:nvSpPr>
        <p:spPr>
          <a:xfrm>
            <a:off x="371655" y="304800"/>
            <a:ext cx="61146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/>
              <a:t>8.  Find the minimal spanning tree using the algorithm you prefer.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/>
              <a:t>	Minneapolis/St. Paul as the source vertex</a:t>
            </a:r>
          </a:p>
        </p:txBody>
      </p:sp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2A9F0949-6168-442B-9060-248CBC1AF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600" y="5124844"/>
            <a:ext cx="4647480" cy="348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>
            <a:extLst>
              <a:ext uri="{FF2B5EF4-FFF2-40B4-BE49-F238E27FC236}">
                <a16:creationId xmlns:a16="http://schemas.microsoft.com/office/drawing/2014/main" id="{80443669-B4DB-4504-ACF5-BCC233134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613821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9. List the nodes of the graph in a breadth first topological ordering.  Show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     steps using arrays predCount, topologicalOrder and a queue</a:t>
            </a:r>
          </a:p>
        </p:txBody>
      </p:sp>
      <p:sp>
        <p:nvSpPr>
          <p:cNvPr id="5127" name="Rectangle 10">
            <a:extLst>
              <a:ext uri="{FF2B5EF4-FFF2-40B4-BE49-F238E27FC236}">
                <a16:creationId xmlns:a16="http://schemas.microsoft.com/office/drawing/2014/main" id="{C6B0D4E7-088E-4AFF-8702-57CBB2E7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"/>
            <a:ext cx="257175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AFEBF-6A63-4870-9BDF-00EB301F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3962400" cy="2492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DAB41E-1A4E-420C-9447-F91B4A0BFCE4}"/>
              </a:ext>
            </a:extLst>
          </p:cNvPr>
          <p:cNvSpPr txBox="1"/>
          <p:nvPr/>
        </p:nvSpPr>
        <p:spPr>
          <a:xfrm>
            <a:off x="990600" y="44958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0,1,2,5,7,6,8,4,3,9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08">
            <a:extLst>
              <a:ext uri="{FF2B5EF4-FFF2-40B4-BE49-F238E27FC236}">
                <a16:creationId xmlns:a16="http://schemas.microsoft.com/office/drawing/2014/main" id="{9FE784F9-D9A7-4F7B-AD49-6C3E9EEF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5715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>
            <a:extLst>
              <a:ext uri="{FF2B5EF4-FFF2-40B4-BE49-F238E27FC236}">
                <a16:creationId xmlns:a16="http://schemas.microsoft.com/office/drawing/2014/main" id="{FF2496EF-C9B8-49EF-A543-7502752AC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9600"/>
            <a:ext cx="541686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10. List the nodes of the graph in a breadth first topological ordering.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E09F43-F195-4854-B046-1A8B2738FBBC}"/>
              </a:ext>
            </a:extLst>
          </p:cNvPr>
          <p:cNvSpPr txBox="1"/>
          <p:nvPr/>
        </p:nvSpPr>
        <p:spPr>
          <a:xfrm>
            <a:off x="1447800" y="4800600"/>
            <a:ext cx="4426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Start, Discrete Math, Programming 1, programming 2, computer organization, Algorithms, High-level Lang, operating systems, Theory of Computation, compilers senior Seminar, 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480</Words>
  <Application>Microsoft Office PowerPoint</Application>
  <PresentationFormat>On-screen Show (4:3)</PresentationFormat>
  <Paragraphs>40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Default Design</vt:lpstr>
      <vt:lpstr>Microsoft Word 97 - 2003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Joe Wisniewski</dc:creator>
  <cp:lastModifiedBy>Sahaj Singh</cp:lastModifiedBy>
  <cp:revision>16</cp:revision>
  <cp:lastPrinted>2018-11-12T14:09:18Z</cp:lastPrinted>
  <dcterms:created xsi:type="dcterms:W3CDTF">2003-11-20T06:12:01Z</dcterms:created>
  <dcterms:modified xsi:type="dcterms:W3CDTF">2022-04-21T00:20:08Z</dcterms:modified>
</cp:coreProperties>
</file>